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57" r:id="rId3"/>
    <p:sldId id="263" r:id="rId4"/>
    <p:sldId id="284" r:id="rId5"/>
    <p:sldId id="278" r:id="rId6"/>
    <p:sldId id="264" r:id="rId7"/>
    <p:sldId id="265" r:id="rId8"/>
    <p:sldId id="280" r:id="rId9"/>
    <p:sldId id="285" r:id="rId10"/>
    <p:sldId id="289" r:id="rId11"/>
    <p:sldId id="266" r:id="rId12"/>
    <p:sldId id="270" r:id="rId13"/>
    <p:sldId id="273" r:id="rId14"/>
    <p:sldId id="283" r:id="rId15"/>
    <p:sldId id="286" r:id="rId16"/>
    <p:sldId id="288" r:id="rId17"/>
    <p:sldId id="272" r:id="rId18"/>
    <p:sldId id="290" r:id="rId19"/>
    <p:sldId id="291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D10942"/>
    <a:srgbClr val="2C1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85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6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92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6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2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31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0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0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7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rgbClr val="00B05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1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6022" y="0"/>
            <a:ext cx="2630349" cy="25649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МБДОУ «Лесной детский сад «Аленушка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43" y="5013176"/>
            <a:ext cx="3891085" cy="1368152"/>
          </a:xfrm>
        </p:spPr>
        <p:txBody>
          <a:bodyPr/>
          <a:lstStyle/>
          <a:p>
            <a:r>
              <a:rPr lang="ru-RU" dirty="0" smtClean="0"/>
              <a:t>    </a:t>
            </a:r>
          </a:p>
          <a:p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" y="116632"/>
            <a:ext cx="495569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00" y="2996952"/>
            <a:ext cx="529208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193" y="3789040"/>
            <a:ext cx="345638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Родина – это святое,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Малое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и большое.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в детском сердечке 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Отчего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дома крылечко.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– запах ромашки,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Кляксы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на промокашке.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– песни раздолье,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– хлебное поле,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– мамины руки,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  И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колыбельные звуки. 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   Родина 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там, где родился </a:t>
            </a:r>
            <a:b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</a:br>
            <a:r>
              <a:rPr lang="ru-RU" sz="1400" b="1" i="1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    Там</a:t>
            </a:r>
            <a:r>
              <a:rPr lang="ru-RU" sz="1400" b="1" i="1" dirty="0">
                <a:solidFill>
                  <a:srgbClr val="D10942"/>
                </a:solidFill>
                <a:latin typeface="Georgia" panose="02040502050405020303" pitchFamily="18" charset="0"/>
              </a:rPr>
              <a:t>, говорят, пригодился.</a:t>
            </a:r>
          </a:p>
          <a:p>
            <a:r>
              <a:rPr lang="ru-RU" sz="1100" dirty="0" smtClean="0">
                <a:solidFill>
                  <a:srgbClr val="D10942"/>
                </a:solidFill>
                <a:latin typeface="Georgia" panose="02040502050405020303" pitchFamily="18" charset="0"/>
              </a:rPr>
              <a:t>                                             Людмила </a:t>
            </a:r>
            <a:r>
              <a:rPr lang="ru-RU" sz="1100" dirty="0">
                <a:solidFill>
                  <a:srgbClr val="D10942"/>
                </a:solidFill>
                <a:latin typeface="Georgia" panose="02040502050405020303" pitchFamily="18" charset="0"/>
              </a:rPr>
              <a:t>КУДРЯВЦЕВА</a:t>
            </a:r>
            <a:endParaRPr lang="ru-RU" sz="1100" b="0" i="0" dirty="0">
              <a:solidFill>
                <a:srgbClr val="D10942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6296" y="260648"/>
            <a:ext cx="1887984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4380"/>
            <a:ext cx="7416824" cy="6051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485" y="-30117"/>
            <a:ext cx="28575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49" y="332656"/>
            <a:ext cx="5632479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816424" cy="291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200513"/>
            <a:ext cx="2207749" cy="12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064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0958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2448272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780245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918" y="3717032"/>
            <a:ext cx="4968551" cy="31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4005064"/>
            <a:ext cx="4761389" cy="3240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52120" cy="423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15562"/>
            <a:ext cx="5256584" cy="3942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39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25" y="4952156"/>
            <a:ext cx="2627783" cy="1905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2107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8864"/>
            <a:ext cx="5572180" cy="417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36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500571"/>
            <a:ext cx="2857520" cy="2357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0"/>
            <a:ext cx="3925681" cy="2786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9" y="0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410">
            <a:off x="1513108" y="768742"/>
            <a:ext cx="6300192" cy="47251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34" y="4437112"/>
            <a:ext cx="4029123" cy="27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15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43761"/>
            <a:ext cx="5239230" cy="349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6230" y="-243408"/>
            <a:ext cx="28575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79557"/>
            <a:ext cx="5304590" cy="397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9" y="3676455"/>
            <a:ext cx="4029123" cy="33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819472"/>
            <a:ext cx="9000999" cy="751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471">
            <a:off x="2813704" y="518011"/>
            <a:ext cx="3421489" cy="4717824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03" y="3401377"/>
            <a:ext cx="45720" cy="45720"/>
          </a:xfrm>
        </p:spPr>
      </p:pic>
    </p:spTree>
    <p:extLst>
      <p:ext uri="{BB962C8B-B14F-4D97-AF65-F5344CB8AC3E}">
        <p14:creationId xmlns:p14="http://schemas.microsoft.com/office/powerpoint/2010/main" val="939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122" y="188639"/>
            <a:ext cx="7624286" cy="792089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D60093"/>
                </a:solidFill>
              </a:rPr>
              <a:t>Спасибо за внимание</a:t>
            </a:r>
            <a:endParaRPr lang="ru-RU" i="1" dirty="0">
              <a:solidFill>
                <a:srgbClr val="D6009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400600" cy="4050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892899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896544"/>
          </a:xfrm>
        </p:spPr>
        <p:txBody>
          <a:bodyPr>
            <a:normAutofit/>
          </a:bodyPr>
          <a:lstStyle/>
          <a:p>
            <a:pPr algn="ctr"/>
            <a:r>
              <a:rPr lang="ru-RU" sz="5300" b="1" dirty="0">
                <a:solidFill>
                  <a:srgbClr val="FF0000"/>
                </a:solidFill>
              </a:rPr>
              <a:t/>
            </a:r>
            <a:br>
              <a:rPr lang="ru-RU" sz="5300" b="1" dirty="0">
                <a:solidFill>
                  <a:srgbClr val="FF0000"/>
                </a:solidFill>
              </a:rPr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	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84882" y="1741982"/>
            <a:ext cx="6574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2C14BC"/>
                </a:solidFill>
                <a:latin typeface="+mj-lt"/>
              </a:rPr>
              <a:t>Наша жизнь</a:t>
            </a:r>
            <a:endParaRPr lang="ru-RU" sz="9600" b="1" i="1" dirty="0">
              <a:solidFill>
                <a:srgbClr val="2C14BC"/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3358" y="4500570"/>
            <a:ext cx="3890641" cy="2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416824" cy="5562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77" y="3857628"/>
            <a:ext cx="4029123" cy="33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0"/>
            <a:ext cx="8136904" cy="6102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293096"/>
            <a:ext cx="4888767" cy="29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5426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708920"/>
            <a:ext cx="6273557" cy="42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86719"/>
            <a:ext cx="7704856" cy="5136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7705" y="0"/>
            <a:ext cx="2497460" cy="25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331913" y="692697"/>
            <a:ext cx="6188075" cy="3456384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0066"/>
                </a:solidFill>
                <a:latin typeface="Georgia" panose="02040502050405020303" pitchFamily="18" charset="0"/>
              </a:rPr>
              <a:t/>
            </a:r>
            <a:br>
              <a:rPr lang="ru-RU" sz="6000" b="1" dirty="0" smtClean="0">
                <a:solidFill>
                  <a:srgbClr val="FF0066"/>
                </a:solidFill>
                <a:latin typeface="Georgia" panose="02040502050405020303" pitchFamily="18" charset="0"/>
              </a:rPr>
            </a:br>
            <a:endParaRPr lang="ru-RU" sz="6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8" y="116632"/>
            <a:ext cx="7562874" cy="601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9144000" cy="59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213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632847" cy="5832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" y="3717032"/>
            <a:ext cx="4984415" cy="33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.potx" id="{1DE9CC38-759C-48E6-99A6-A761CA5D2FA0}" vid="{9A039811-3491-4B17-AA06-D9BBA54434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20</Words>
  <Application>Microsoft Office PowerPoint</Application>
  <PresentationFormat>Экран (4:3)</PresentationFormat>
  <Paragraphs>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шабл</vt:lpstr>
      <vt:lpstr>МБДОУ «Лесной детский сад «Аленушка»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81</cp:revision>
  <dcterms:created xsi:type="dcterms:W3CDTF">2015-10-25T07:49:15Z</dcterms:created>
  <dcterms:modified xsi:type="dcterms:W3CDTF">2016-03-03T09:32:02Z</dcterms:modified>
</cp:coreProperties>
</file>